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9" r:id="rId4"/>
    <p:sldId id="258" r:id="rId5"/>
    <p:sldId id="260" r:id="rId6"/>
    <p:sldId id="261" r:id="rId7"/>
    <p:sldId id="267" r:id="rId8"/>
    <p:sldId id="264"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Date Placeholder 14"/>
          <p:cNvSpPr>
            <a:spLocks noGrp="1"/>
          </p:cNvSpPr>
          <p:nvPr>
            <p:ph type="dt" sz="half" idx="10"/>
          </p:nvPr>
        </p:nvSpPr>
        <p:spPr/>
        <p:txBody>
          <a:bodyPr/>
          <a:lstStyle/>
          <a:p>
            <a:fld id="{81A1BC8E-6D67-4289-87AD-12F5A085E4E7}" type="datetimeFigureOut">
              <a:rPr lang="en-US" smtClean="0"/>
              <a:pPr/>
              <a:t>4/18/2010</a:t>
            </a:fld>
            <a:endParaRPr lang="en-CA" dirty="0"/>
          </a:p>
        </p:txBody>
      </p:sp>
      <p:sp>
        <p:nvSpPr>
          <p:cNvPr id="16" name="Slide Number Placeholder 15"/>
          <p:cNvSpPr>
            <a:spLocks noGrp="1"/>
          </p:cNvSpPr>
          <p:nvPr>
            <p:ph type="sldNum" sz="quarter" idx="11"/>
          </p:nvPr>
        </p:nvSpPr>
        <p:spPr/>
        <p:txBody>
          <a:bodyPr/>
          <a:lstStyle/>
          <a:p>
            <a:fld id="{03C26C62-5E5D-4FA5-85CD-A2C72FC5BA9F}" type="slidenum">
              <a:rPr lang="en-CA" smtClean="0"/>
              <a:pPr/>
              <a:t>‹#›</a:t>
            </a:fld>
            <a:endParaRPr lang="en-CA" dirty="0"/>
          </a:p>
        </p:txBody>
      </p:sp>
      <p:sp>
        <p:nvSpPr>
          <p:cNvPr id="17" name="Footer Placeholder 16"/>
          <p:cNvSpPr>
            <a:spLocks noGrp="1"/>
          </p:cNvSpPr>
          <p:nvPr>
            <p:ph type="ftr" sz="quarter" idx="12"/>
          </p:nvPr>
        </p:nvSpPr>
        <p:spPr/>
        <p:txBody>
          <a:bodyPr/>
          <a:lstStyle/>
          <a:p>
            <a:endParaRPr lang="en-C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A1BC8E-6D67-4289-87AD-12F5A085E4E7}" type="datetimeFigureOut">
              <a:rPr lang="en-US" smtClean="0"/>
              <a:pPr/>
              <a:t>4/18/2010</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03C26C62-5E5D-4FA5-85CD-A2C72FC5BA9F}" type="slidenum">
              <a:rPr lang="en-CA" smtClean="0"/>
              <a:pPr/>
              <a:t>‹#›</a:t>
            </a:fld>
            <a:endParaRPr lang="en-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A1BC8E-6D67-4289-87AD-12F5A085E4E7}" type="datetimeFigureOut">
              <a:rPr lang="en-US" smtClean="0"/>
              <a:pPr/>
              <a:t>4/18/2010</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03C26C62-5E5D-4FA5-85CD-A2C72FC5BA9F}" type="slidenum">
              <a:rPr lang="en-CA" smtClean="0"/>
              <a:pPr/>
              <a:t>‹#›</a:t>
            </a:fld>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81A1BC8E-6D67-4289-87AD-12F5A085E4E7}" type="datetimeFigureOut">
              <a:rPr lang="en-US" smtClean="0"/>
              <a:pPr/>
              <a:t>4/18/2010</a:t>
            </a:fld>
            <a:endParaRPr lang="en-CA" dirty="0"/>
          </a:p>
        </p:txBody>
      </p:sp>
      <p:sp>
        <p:nvSpPr>
          <p:cNvPr id="15" name="Slide Number Placeholder 14"/>
          <p:cNvSpPr>
            <a:spLocks noGrp="1"/>
          </p:cNvSpPr>
          <p:nvPr>
            <p:ph type="sldNum" sz="quarter" idx="15"/>
          </p:nvPr>
        </p:nvSpPr>
        <p:spPr/>
        <p:txBody>
          <a:bodyPr/>
          <a:lstStyle>
            <a:lvl1pPr algn="ctr">
              <a:defRPr/>
            </a:lvl1pPr>
          </a:lstStyle>
          <a:p>
            <a:fld id="{03C26C62-5E5D-4FA5-85CD-A2C72FC5BA9F}" type="slidenum">
              <a:rPr lang="en-CA" smtClean="0"/>
              <a:pPr/>
              <a:t>‹#›</a:t>
            </a:fld>
            <a:endParaRPr lang="en-CA" dirty="0"/>
          </a:p>
        </p:txBody>
      </p:sp>
      <p:sp>
        <p:nvSpPr>
          <p:cNvPr id="16" name="Footer Placeholder 15"/>
          <p:cNvSpPr>
            <a:spLocks noGrp="1"/>
          </p:cNvSpPr>
          <p:nvPr>
            <p:ph type="ftr" sz="quarter" idx="16"/>
          </p:nvPr>
        </p:nvSpPr>
        <p:spPr/>
        <p:txBody>
          <a:bodyPr/>
          <a:lstStyle/>
          <a:p>
            <a:endParaRPr lang="en-CA" dirty="0"/>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1A1BC8E-6D67-4289-87AD-12F5A085E4E7}" type="datetimeFigureOut">
              <a:rPr lang="en-US" smtClean="0"/>
              <a:pPr/>
              <a:t>4/18/2010</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03C26C62-5E5D-4FA5-85CD-A2C72FC5BA9F}" type="slidenum">
              <a:rPr lang="en-CA" smtClean="0"/>
              <a:pPr/>
              <a:t>‹#›</a:t>
            </a:fld>
            <a:endParaRPr lang="en-CA" dirty="0"/>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1A1BC8E-6D67-4289-87AD-12F5A085E4E7}" type="datetimeFigureOut">
              <a:rPr lang="en-US" smtClean="0"/>
              <a:pPr/>
              <a:t>4/18/2010</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03C26C62-5E5D-4FA5-85CD-A2C72FC5BA9F}" type="slidenum">
              <a:rPr lang="en-CA" smtClean="0"/>
              <a:pPr/>
              <a:t>‹#›</a:t>
            </a:fld>
            <a:endParaRPr lang="en-CA"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03C26C62-5E5D-4FA5-85CD-A2C72FC5BA9F}" type="slidenum">
              <a:rPr lang="en-CA" smtClean="0"/>
              <a:pPr/>
              <a:t>‹#›</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7" name="Date Placeholder 6"/>
          <p:cNvSpPr>
            <a:spLocks noGrp="1"/>
          </p:cNvSpPr>
          <p:nvPr>
            <p:ph type="dt" sz="half" idx="10"/>
          </p:nvPr>
        </p:nvSpPr>
        <p:spPr/>
        <p:txBody>
          <a:bodyPr/>
          <a:lstStyle/>
          <a:p>
            <a:fld id="{81A1BC8E-6D67-4289-87AD-12F5A085E4E7}" type="datetimeFigureOut">
              <a:rPr lang="en-US" smtClean="0"/>
              <a:pPr/>
              <a:t>4/18/2010</a:t>
            </a:fld>
            <a:endParaRPr lang="en-CA" dirty="0"/>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1A1BC8E-6D67-4289-87AD-12F5A085E4E7}" type="datetimeFigureOut">
              <a:rPr lang="en-US" smtClean="0"/>
              <a:pPr/>
              <a:t>4/18/2010</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03C26C62-5E5D-4FA5-85CD-A2C72FC5BA9F}" type="slidenum">
              <a:rPr lang="en-CA" smtClean="0"/>
              <a:pPr/>
              <a:t>‹#›</a:t>
            </a:fld>
            <a:endParaRPr lang="en-CA"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A1BC8E-6D67-4289-87AD-12F5A085E4E7}" type="datetimeFigureOut">
              <a:rPr lang="en-US" smtClean="0"/>
              <a:pPr/>
              <a:t>4/18/2010</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03C26C62-5E5D-4FA5-85CD-A2C72FC5BA9F}" type="slidenum">
              <a:rPr lang="en-CA" smtClean="0"/>
              <a:pPr/>
              <a:t>‹#›</a:t>
            </a:fld>
            <a:endParaRPr lang="en-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81A1BC8E-6D67-4289-87AD-12F5A085E4E7}" type="datetimeFigureOut">
              <a:rPr lang="en-US" smtClean="0"/>
              <a:pPr/>
              <a:t>4/18/2010</a:t>
            </a:fld>
            <a:endParaRPr lang="en-CA" dirty="0"/>
          </a:p>
        </p:txBody>
      </p:sp>
      <p:sp>
        <p:nvSpPr>
          <p:cNvPr id="9" name="Slide Number Placeholder 8"/>
          <p:cNvSpPr>
            <a:spLocks noGrp="1"/>
          </p:cNvSpPr>
          <p:nvPr>
            <p:ph type="sldNum" sz="quarter" idx="15"/>
          </p:nvPr>
        </p:nvSpPr>
        <p:spPr/>
        <p:txBody>
          <a:bodyPr/>
          <a:lstStyle/>
          <a:p>
            <a:fld id="{03C26C62-5E5D-4FA5-85CD-A2C72FC5BA9F}" type="slidenum">
              <a:rPr lang="en-CA" smtClean="0"/>
              <a:pPr/>
              <a:t>‹#›</a:t>
            </a:fld>
            <a:endParaRPr lang="en-CA" dirty="0"/>
          </a:p>
        </p:txBody>
      </p:sp>
      <p:sp>
        <p:nvSpPr>
          <p:cNvPr id="10" name="Footer Placeholder 9"/>
          <p:cNvSpPr>
            <a:spLocks noGrp="1"/>
          </p:cNvSpPr>
          <p:nvPr>
            <p:ph type="ftr" sz="quarter" idx="16"/>
          </p:nvPr>
        </p:nvSpPr>
        <p:spPr/>
        <p:txBody>
          <a:bodyPr/>
          <a:lstStyle/>
          <a:p>
            <a:endParaRPr lang="en-C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81A1BC8E-6D67-4289-87AD-12F5A085E4E7}" type="datetimeFigureOut">
              <a:rPr lang="en-US" smtClean="0"/>
              <a:pPr/>
              <a:t>4/18/2010</a:t>
            </a:fld>
            <a:endParaRPr lang="en-CA" dirty="0"/>
          </a:p>
        </p:txBody>
      </p:sp>
      <p:sp>
        <p:nvSpPr>
          <p:cNvPr id="9" name="Slide Number Placeholder 8"/>
          <p:cNvSpPr>
            <a:spLocks noGrp="1"/>
          </p:cNvSpPr>
          <p:nvPr>
            <p:ph type="sldNum" sz="quarter" idx="11"/>
          </p:nvPr>
        </p:nvSpPr>
        <p:spPr/>
        <p:txBody>
          <a:bodyPr/>
          <a:lstStyle/>
          <a:p>
            <a:fld id="{03C26C62-5E5D-4FA5-85CD-A2C72FC5BA9F}" type="slidenum">
              <a:rPr lang="en-CA" smtClean="0"/>
              <a:pPr/>
              <a:t>‹#›</a:t>
            </a:fld>
            <a:endParaRPr lang="en-CA" dirty="0"/>
          </a:p>
        </p:txBody>
      </p:sp>
      <p:sp>
        <p:nvSpPr>
          <p:cNvPr id="10" name="Footer Placeholder 9"/>
          <p:cNvSpPr>
            <a:spLocks noGrp="1"/>
          </p:cNvSpPr>
          <p:nvPr>
            <p:ph type="ftr" sz="quarter" idx="12"/>
          </p:nvPr>
        </p:nvSpPr>
        <p:spPr/>
        <p:txBody>
          <a:bodyPr/>
          <a:lstStyle/>
          <a:p>
            <a:endParaRPr lang="en-C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81A1BC8E-6D67-4289-87AD-12F5A085E4E7}" type="datetimeFigureOut">
              <a:rPr lang="en-US" smtClean="0"/>
              <a:pPr/>
              <a:t>4/18/2010</a:t>
            </a:fld>
            <a:endParaRPr lang="en-CA" dirty="0"/>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CA" dirty="0"/>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03C26C62-5E5D-4FA5-85CD-A2C72FC5BA9F}" type="slidenum">
              <a:rPr lang="en-CA" smtClean="0"/>
              <a:pPr/>
              <a:t>‹#›</a:t>
            </a:fld>
            <a:endParaRPr lang="en-CA" dirty="0"/>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gif"/><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CA" dirty="0" smtClean="0"/>
              <a:t>By Scott </a:t>
            </a:r>
            <a:r>
              <a:rPr lang="en-CA" dirty="0" err="1" smtClean="0"/>
              <a:t>Westerfeld</a:t>
            </a:r>
            <a:r>
              <a:rPr lang="en-CA" dirty="0" smtClean="0"/>
              <a:t>  </a:t>
            </a:r>
          </a:p>
          <a:p>
            <a:r>
              <a:rPr lang="en-CA" sz="1600" dirty="0" smtClean="0"/>
              <a:t>Illustrations by Keith Thompson   </a:t>
            </a:r>
          </a:p>
          <a:p>
            <a:endParaRPr lang="en-CA" dirty="0"/>
          </a:p>
        </p:txBody>
      </p:sp>
      <p:sp>
        <p:nvSpPr>
          <p:cNvPr id="2" name="Title 1"/>
          <p:cNvSpPr>
            <a:spLocks noGrp="1"/>
          </p:cNvSpPr>
          <p:nvPr>
            <p:ph type="ctrTitle"/>
          </p:nvPr>
        </p:nvSpPr>
        <p:spPr/>
        <p:txBody>
          <a:bodyPr/>
          <a:lstStyle/>
          <a:p>
            <a:r>
              <a:rPr lang="en-CA" sz="5400" dirty="0" smtClean="0"/>
              <a:t>LEVIATHAN</a:t>
            </a:r>
            <a:endParaRPr lang="en-CA" sz="5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r>
              <a:rPr lang="en-CA" sz="1650" dirty="0" smtClean="0"/>
              <a:t>The leviathan world is made up of  mostly un real scientific future based concepts. In the book all the animals and air ships  are created by the “Darwinists”. They are the ones that created the “life thread DNA” science.  This was  all based on Charles Darwin, and his mid 1800’s Discoveries that shaped the core of modern biology. In our world we are starting to create different animals as in the  Leviathan’s world.</a:t>
            </a:r>
          </a:p>
          <a:p>
            <a:pPr>
              <a:buNone/>
            </a:pPr>
            <a:r>
              <a:rPr lang="en-CA" sz="1650" dirty="0" smtClean="0"/>
              <a:t>In the leviathan Dr. Barlow is one of  “Darwinists”.  There is really a real Nora Darwin Barlow.  She was a scientist, and the columbine Nora  Barlow flower was named after her. She also has edited some editions of her father’s work. </a:t>
            </a:r>
          </a:p>
          <a:p>
            <a:pPr>
              <a:buNone/>
            </a:pPr>
            <a:r>
              <a:rPr lang="en-CA" sz="1650" dirty="0" smtClean="0"/>
              <a:t>In the leviathan most of the animals are made up, but the Tasmanian  tiger was not. The Tasmanian tiger was in the London zoo  in 1914, but no longer is. It was the top predator of Australia  and in the 2oth century it was  hunted to extinction by humans. The last Tasmanian tiger died in captivity  in 1936. </a:t>
            </a:r>
          </a:p>
          <a:p>
            <a:pPr>
              <a:buNone/>
            </a:pPr>
            <a:r>
              <a:rPr lang="en-CA" sz="1600" dirty="0" smtClean="0"/>
              <a:t> </a:t>
            </a:r>
            <a:endParaRPr lang="en-CA" sz="1600" dirty="0"/>
          </a:p>
        </p:txBody>
      </p:sp>
      <p:sp>
        <p:nvSpPr>
          <p:cNvPr id="3" name="Title 2"/>
          <p:cNvSpPr>
            <a:spLocks noGrp="1"/>
          </p:cNvSpPr>
          <p:nvPr>
            <p:ph type="title"/>
          </p:nvPr>
        </p:nvSpPr>
        <p:spPr/>
        <p:txBody>
          <a:bodyPr/>
          <a:lstStyle/>
          <a:p>
            <a:r>
              <a:rPr lang="en-CA" dirty="0" smtClean="0"/>
              <a:t>Scientific Stuff Behind the Book </a:t>
            </a:r>
            <a:endParaRPr lang="en-CA" dirty="0"/>
          </a:p>
        </p:txBody>
      </p:sp>
      <p:sp>
        <p:nvSpPr>
          <p:cNvPr id="4" name="TextBox 3"/>
          <p:cNvSpPr txBox="1"/>
          <p:nvPr/>
        </p:nvSpPr>
        <p:spPr>
          <a:xfrm>
            <a:off x="8358214" y="6143644"/>
            <a:ext cx="308098" cy="369332"/>
          </a:xfrm>
          <a:prstGeom prst="rect">
            <a:avLst/>
          </a:prstGeom>
          <a:noFill/>
        </p:spPr>
        <p:txBody>
          <a:bodyPr wrap="none" rtlCol="0">
            <a:spAutoFit/>
          </a:bodyPr>
          <a:lstStyle/>
          <a:p>
            <a:r>
              <a:rPr lang="en-CA" dirty="0" smtClean="0"/>
              <a:t>8</a:t>
            </a:r>
            <a:endParaRPr lang="en-CA" dirty="0"/>
          </a:p>
        </p:txBody>
      </p:sp>
      <p:pic>
        <p:nvPicPr>
          <p:cNvPr id="2050" name="Picture 2" descr="http://vsites.unb.br/ib/cel/disciplinas/metodos_2/tiger.gif"/>
          <p:cNvPicPr>
            <a:picLocks noChangeAspect="1" noChangeArrowheads="1"/>
          </p:cNvPicPr>
          <p:nvPr/>
        </p:nvPicPr>
        <p:blipFill>
          <a:blip r:embed="rId2" cstate="print"/>
          <a:srcRect/>
          <a:stretch>
            <a:fillRect/>
          </a:stretch>
        </p:blipFill>
        <p:spPr bwMode="auto">
          <a:xfrm>
            <a:off x="2571736" y="5072074"/>
            <a:ext cx="783410" cy="1143008"/>
          </a:xfrm>
          <a:prstGeom prst="rect">
            <a:avLst/>
          </a:prstGeom>
          <a:ln>
            <a:noFill/>
          </a:ln>
          <a:effectLst>
            <a:softEdge rad="112500"/>
          </a:effectLst>
        </p:spPr>
      </p:pic>
      <p:pic>
        <p:nvPicPr>
          <p:cNvPr id="2052" name="Picture 4" descr="http://weirdimals.files.wordpress.com/2009/11/darwin.jpg"/>
          <p:cNvPicPr>
            <a:picLocks noChangeAspect="1" noChangeArrowheads="1"/>
          </p:cNvPicPr>
          <p:nvPr/>
        </p:nvPicPr>
        <p:blipFill>
          <a:blip r:embed="rId3" cstate="print"/>
          <a:srcRect/>
          <a:stretch>
            <a:fillRect/>
          </a:stretch>
        </p:blipFill>
        <p:spPr bwMode="auto">
          <a:xfrm>
            <a:off x="5857884" y="4572008"/>
            <a:ext cx="1423738" cy="2000264"/>
          </a:xfrm>
          <a:prstGeom prst="ellipse">
            <a:avLst/>
          </a:prstGeom>
          <a:ln>
            <a:noFill/>
          </a:ln>
          <a:effectLst>
            <a:softEdge rad="112500"/>
          </a:effectLst>
        </p:spPr>
      </p:pic>
      <p:sp>
        <p:nvSpPr>
          <p:cNvPr id="7" name="TextBox 6"/>
          <p:cNvSpPr txBox="1"/>
          <p:nvPr/>
        </p:nvSpPr>
        <p:spPr>
          <a:xfrm>
            <a:off x="2143108" y="6143644"/>
            <a:ext cx="1857387" cy="523220"/>
          </a:xfrm>
          <a:prstGeom prst="rect">
            <a:avLst/>
          </a:prstGeom>
          <a:noFill/>
        </p:spPr>
        <p:txBody>
          <a:bodyPr wrap="square" rtlCol="0">
            <a:spAutoFit/>
          </a:bodyPr>
          <a:lstStyle/>
          <a:p>
            <a:r>
              <a:rPr lang="en-CA" sz="1400" dirty="0" smtClean="0"/>
              <a:t>The last Tasmanian tigers. </a:t>
            </a:r>
            <a:endParaRPr lang="en-CA" sz="1400" dirty="0"/>
          </a:p>
        </p:txBody>
      </p:sp>
      <p:sp>
        <p:nvSpPr>
          <p:cNvPr id="8" name="TextBox 7"/>
          <p:cNvSpPr txBox="1"/>
          <p:nvPr/>
        </p:nvSpPr>
        <p:spPr>
          <a:xfrm>
            <a:off x="7000892" y="6143644"/>
            <a:ext cx="1426544" cy="307777"/>
          </a:xfrm>
          <a:prstGeom prst="rect">
            <a:avLst/>
          </a:prstGeom>
          <a:noFill/>
        </p:spPr>
        <p:txBody>
          <a:bodyPr wrap="none" rtlCol="0">
            <a:spAutoFit/>
          </a:bodyPr>
          <a:lstStyle/>
          <a:p>
            <a:r>
              <a:rPr lang="en-CA" sz="1400" dirty="0" smtClean="0"/>
              <a:t>Charles Darwin </a:t>
            </a:r>
            <a:endParaRPr lang="en-CA" sz="1400" dirty="0"/>
          </a:p>
        </p:txBody>
      </p:sp>
      <p:pic>
        <p:nvPicPr>
          <p:cNvPr id="2054" name="Picture 6" descr="http://i.dailymail.co.uk/i/pix/2008/05/20/article-1020675-01502E1600000578-654_468x286.jpg"/>
          <p:cNvPicPr>
            <a:picLocks noChangeAspect="1" noChangeArrowheads="1"/>
          </p:cNvPicPr>
          <p:nvPr/>
        </p:nvPicPr>
        <p:blipFill>
          <a:blip r:embed="rId4" cstate="print"/>
          <a:srcRect/>
          <a:stretch>
            <a:fillRect/>
          </a:stretch>
        </p:blipFill>
        <p:spPr bwMode="auto">
          <a:xfrm>
            <a:off x="357159" y="4929198"/>
            <a:ext cx="2104174" cy="1285884"/>
          </a:xfrm>
          <a:prstGeom prst="rect">
            <a:avLst/>
          </a:prstGeom>
          <a:ln>
            <a:noFill/>
          </a:ln>
          <a:effectLst>
            <a:softEdge rad="112500"/>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034" y="428604"/>
            <a:ext cx="8229600" cy="1219200"/>
          </a:xfrm>
        </p:spPr>
        <p:txBody>
          <a:bodyPr>
            <a:noAutofit/>
          </a:bodyPr>
          <a:lstStyle/>
          <a:p>
            <a:pPr algn="ctr"/>
            <a:r>
              <a:rPr lang="en-CA" sz="4400" dirty="0" smtClean="0"/>
              <a:t>THE GUIDE TO THE BEASTS </a:t>
            </a:r>
            <a:endParaRPr lang="en-CA" sz="4400" dirty="0"/>
          </a:p>
        </p:txBody>
      </p:sp>
      <p:sp>
        <p:nvSpPr>
          <p:cNvPr id="7" name="TextBox 6"/>
          <p:cNvSpPr txBox="1"/>
          <p:nvPr/>
        </p:nvSpPr>
        <p:spPr>
          <a:xfrm>
            <a:off x="1428696" y="1857364"/>
            <a:ext cx="7715304" cy="2585323"/>
          </a:xfrm>
          <a:prstGeom prst="rect">
            <a:avLst/>
          </a:prstGeom>
          <a:noFill/>
        </p:spPr>
        <p:txBody>
          <a:bodyPr wrap="square" rtlCol="0">
            <a:spAutoFit/>
          </a:bodyPr>
          <a:lstStyle/>
          <a:p>
            <a:r>
              <a:rPr lang="en-CA" dirty="0" smtClean="0"/>
              <a:t>The Great War  Map  pg. 1</a:t>
            </a:r>
          </a:p>
          <a:p>
            <a:r>
              <a:rPr lang="en-CA" dirty="0" smtClean="0"/>
              <a:t>The Tigersques          pg. 2</a:t>
            </a:r>
          </a:p>
          <a:p>
            <a:r>
              <a:rPr lang="en-CA" dirty="0" smtClean="0"/>
              <a:t> The Huxley                pg.3</a:t>
            </a:r>
          </a:p>
          <a:p>
            <a:r>
              <a:rPr lang="en-CA" dirty="0" smtClean="0"/>
              <a:t>The Leviathan            pg.4</a:t>
            </a:r>
          </a:p>
          <a:p>
            <a:r>
              <a:rPr lang="en-CA" dirty="0" smtClean="0"/>
              <a:t>Hydrogen Sniffers     pg.7</a:t>
            </a:r>
          </a:p>
          <a:p>
            <a:r>
              <a:rPr lang="en-CA" dirty="0" smtClean="0"/>
              <a:t>Tasmanian Tiger        pg. 6     </a:t>
            </a:r>
          </a:p>
          <a:p>
            <a:endParaRPr lang="en-CA" dirty="0" smtClean="0"/>
          </a:p>
          <a:p>
            <a:r>
              <a:rPr lang="en-CA" dirty="0" smtClean="0"/>
              <a:t> </a:t>
            </a:r>
          </a:p>
          <a:p>
            <a:endParaRPr lang="en-CA" dirty="0"/>
          </a:p>
        </p:txBody>
      </p:sp>
      <p:sp>
        <p:nvSpPr>
          <p:cNvPr id="4" name="Rectangle 3"/>
          <p:cNvSpPr/>
          <p:nvPr/>
        </p:nvSpPr>
        <p:spPr>
          <a:xfrm>
            <a:off x="4214810" y="1928802"/>
            <a:ext cx="3214710" cy="1477328"/>
          </a:xfrm>
          <a:prstGeom prst="rect">
            <a:avLst/>
          </a:prstGeom>
        </p:spPr>
        <p:txBody>
          <a:bodyPr wrap="square">
            <a:spAutoFit/>
          </a:bodyPr>
          <a:lstStyle/>
          <a:p>
            <a:pPr lvl="0"/>
            <a:r>
              <a:rPr lang="en-CA" dirty="0" smtClean="0">
                <a:solidFill>
                  <a:prstClr val="white"/>
                </a:solidFill>
              </a:rPr>
              <a:t>Tasmanian Tiger        pg.6</a:t>
            </a:r>
          </a:p>
          <a:p>
            <a:pPr lvl="0"/>
            <a:r>
              <a:rPr lang="en-CA" dirty="0" smtClean="0">
                <a:solidFill>
                  <a:prstClr val="white"/>
                </a:solidFill>
              </a:rPr>
              <a:t>Message Lizard          pg.6</a:t>
            </a:r>
          </a:p>
          <a:p>
            <a:pPr lvl="0"/>
            <a:r>
              <a:rPr lang="en-CA" dirty="0" smtClean="0">
                <a:solidFill>
                  <a:prstClr val="white"/>
                </a:solidFill>
              </a:rPr>
              <a:t>Glow worms               pg.7</a:t>
            </a:r>
          </a:p>
          <a:p>
            <a:pPr lvl="0"/>
            <a:r>
              <a:rPr lang="en-CA" dirty="0" smtClean="0">
                <a:solidFill>
                  <a:prstClr val="white"/>
                </a:solidFill>
              </a:rPr>
              <a:t>Bee’s                            pg.5</a:t>
            </a:r>
          </a:p>
          <a:p>
            <a:pPr lvl="0"/>
            <a:r>
              <a:rPr lang="en-CA" dirty="0" smtClean="0">
                <a:solidFill>
                  <a:prstClr val="white"/>
                </a:solidFill>
              </a:rPr>
              <a:t>The scientific stuff    pg. 8      </a:t>
            </a:r>
          </a:p>
        </p:txBody>
      </p:sp>
      <p:pic>
        <p:nvPicPr>
          <p:cNvPr id="5" name="Picture 6" descr="http://www.bartsbookshelf.co.uk/wp-content/uploads/2009/12/BookCoverofLeviathanbyScottWesterfeld.jpg"/>
          <p:cNvPicPr>
            <a:picLocks noChangeAspect="1" noChangeArrowheads="1"/>
          </p:cNvPicPr>
          <p:nvPr/>
        </p:nvPicPr>
        <p:blipFill>
          <a:blip r:embed="rId2" cstate="print"/>
          <a:srcRect/>
          <a:stretch>
            <a:fillRect/>
          </a:stretch>
        </p:blipFill>
        <p:spPr bwMode="auto">
          <a:xfrm>
            <a:off x="1285852" y="4214818"/>
            <a:ext cx="1250165" cy="2000264"/>
          </a:xfrm>
          <a:prstGeom prst="rect">
            <a:avLst/>
          </a:prstGeom>
          <a:noFill/>
        </p:spPr>
      </p:pic>
      <p:pic>
        <p:nvPicPr>
          <p:cNvPr id="8" name="Picture 10" descr="http://karinlibrarian.files.wordpress.com/2009/07/51pkrxhfwwl.jpg"/>
          <p:cNvPicPr>
            <a:picLocks noChangeAspect="1" noChangeArrowheads="1"/>
          </p:cNvPicPr>
          <p:nvPr/>
        </p:nvPicPr>
        <p:blipFill>
          <a:blip r:embed="rId3" cstate="print"/>
          <a:srcRect/>
          <a:stretch>
            <a:fillRect/>
          </a:stretch>
        </p:blipFill>
        <p:spPr bwMode="auto">
          <a:xfrm>
            <a:off x="3643306" y="3643314"/>
            <a:ext cx="1573922" cy="2571768"/>
          </a:xfrm>
          <a:prstGeom prst="rect">
            <a:avLst/>
          </a:prstGeom>
          <a:noFill/>
        </p:spPr>
      </p:pic>
      <p:pic>
        <p:nvPicPr>
          <p:cNvPr id="9" name="Picture 8" descr="http://nicolepoliti.files.wordpress.com/2009/11/1p_leviathan_jkt_small.jpg"/>
          <p:cNvPicPr>
            <a:picLocks noChangeAspect="1" noChangeArrowheads="1"/>
          </p:cNvPicPr>
          <p:nvPr/>
        </p:nvPicPr>
        <p:blipFill>
          <a:blip r:embed="rId4" cstate="print"/>
          <a:srcRect/>
          <a:stretch>
            <a:fillRect/>
          </a:stretch>
        </p:blipFill>
        <p:spPr bwMode="auto">
          <a:xfrm>
            <a:off x="6143636" y="4071942"/>
            <a:ext cx="1234283" cy="2071702"/>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28662" y="500042"/>
            <a:ext cx="6929486" cy="5429288"/>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CA" dirty="0"/>
          </a:p>
        </p:txBody>
      </p:sp>
      <p:pic>
        <p:nvPicPr>
          <p:cNvPr id="1026" name="Picture 2" descr="http://www.craphound.com/images/ententemap1914.jpg"/>
          <p:cNvPicPr>
            <a:picLocks noChangeAspect="1" noChangeArrowheads="1"/>
          </p:cNvPicPr>
          <p:nvPr/>
        </p:nvPicPr>
        <p:blipFill>
          <a:blip r:embed="rId2" cstate="print"/>
          <a:srcRect/>
          <a:stretch>
            <a:fillRect/>
          </a:stretch>
        </p:blipFill>
        <p:spPr bwMode="auto">
          <a:xfrm>
            <a:off x="1142976" y="714356"/>
            <a:ext cx="6715172" cy="5498047"/>
          </a:xfrm>
          <a:prstGeom prst="rect">
            <a:avLst/>
          </a:prstGeom>
          <a:ln>
            <a:noFill/>
          </a:ln>
          <a:effectLst>
            <a:softEdge rad="112500"/>
          </a:effectLst>
        </p:spPr>
      </p:pic>
      <p:sp>
        <p:nvSpPr>
          <p:cNvPr id="4" name="TextBox 3"/>
          <p:cNvSpPr txBox="1"/>
          <p:nvPr/>
        </p:nvSpPr>
        <p:spPr>
          <a:xfrm>
            <a:off x="2285984" y="5857892"/>
            <a:ext cx="4572032" cy="584775"/>
          </a:xfrm>
          <a:prstGeom prst="rect">
            <a:avLst/>
          </a:prstGeom>
          <a:noFill/>
        </p:spPr>
        <p:txBody>
          <a:bodyPr wrap="square" rtlCol="0">
            <a:spAutoFit/>
          </a:bodyPr>
          <a:lstStyle/>
          <a:p>
            <a:r>
              <a:rPr lang="en-CA" sz="3200" dirty="0" smtClean="0"/>
              <a:t>THE GREAT WAR MAP</a:t>
            </a:r>
            <a:endParaRPr lang="en-CA" sz="3200" dirty="0"/>
          </a:p>
        </p:txBody>
      </p:sp>
      <p:sp>
        <p:nvSpPr>
          <p:cNvPr id="5" name="TextBox 4"/>
          <p:cNvSpPr txBox="1"/>
          <p:nvPr/>
        </p:nvSpPr>
        <p:spPr>
          <a:xfrm>
            <a:off x="8358214" y="6072206"/>
            <a:ext cx="256802" cy="369332"/>
          </a:xfrm>
          <a:prstGeom prst="rect">
            <a:avLst/>
          </a:prstGeom>
          <a:noFill/>
        </p:spPr>
        <p:txBody>
          <a:bodyPr wrap="none" rtlCol="0">
            <a:spAutoFit/>
          </a:bodyPr>
          <a:lstStyle/>
          <a:p>
            <a:r>
              <a:rPr lang="en-CA" dirty="0" smtClean="0"/>
              <a:t>1</a:t>
            </a:r>
            <a:endParaRPr lang="en-C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p:txBody>
          <a:bodyPr/>
          <a:lstStyle/>
          <a:p>
            <a:pPr>
              <a:buNone/>
            </a:pPr>
            <a:r>
              <a:rPr lang="en-CA" dirty="0" smtClean="0"/>
              <a:t>The Tigeresques</a:t>
            </a:r>
            <a:endParaRPr lang="en-CA" dirty="0"/>
          </a:p>
        </p:txBody>
      </p:sp>
      <p:sp>
        <p:nvSpPr>
          <p:cNvPr id="3" name="Text Placeholder 2"/>
          <p:cNvSpPr>
            <a:spLocks noGrp="1"/>
          </p:cNvSpPr>
          <p:nvPr>
            <p:ph type="body" idx="2"/>
          </p:nvPr>
        </p:nvSpPr>
        <p:spPr>
          <a:xfrm>
            <a:off x="6143636" y="1600200"/>
            <a:ext cx="2622412" cy="3733800"/>
          </a:xfrm>
        </p:spPr>
        <p:txBody>
          <a:bodyPr>
            <a:normAutofit/>
          </a:bodyPr>
          <a:lstStyle/>
          <a:p>
            <a:r>
              <a:rPr lang="en-CA" sz="1800" dirty="0" smtClean="0"/>
              <a:t>    </a:t>
            </a:r>
            <a:r>
              <a:rPr lang="en-CA" dirty="0" smtClean="0"/>
              <a:t>The  Lupine </a:t>
            </a:r>
            <a:r>
              <a:rPr lang="en-CA" dirty="0" err="1" smtClean="0"/>
              <a:t>Tigersque</a:t>
            </a:r>
            <a:r>
              <a:rPr lang="en-CA" dirty="0" smtClean="0"/>
              <a:t>  is one of the first animals that appear. It carries the military men in carriages. It is a cross between a cat and a tiger . Lupines were the tamest of the group of  cross breed beasts. </a:t>
            </a:r>
            <a:endParaRPr lang="en-CA" dirty="0"/>
          </a:p>
        </p:txBody>
      </p:sp>
      <p:sp>
        <p:nvSpPr>
          <p:cNvPr id="4" name="Title 3"/>
          <p:cNvSpPr>
            <a:spLocks noGrp="1"/>
          </p:cNvSpPr>
          <p:nvPr>
            <p:ph type="title"/>
          </p:nvPr>
        </p:nvSpPr>
        <p:spPr/>
        <p:txBody>
          <a:bodyPr/>
          <a:lstStyle/>
          <a:p>
            <a:r>
              <a:rPr lang="en-CA" dirty="0" smtClean="0"/>
              <a:t>The Tigeresques </a:t>
            </a:r>
            <a:endParaRPr lang="en-CA" dirty="0"/>
          </a:p>
        </p:txBody>
      </p:sp>
      <p:pic>
        <p:nvPicPr>
          <p:cNvPr id="2050" name="Picture 2" descr="http://www.creaturespot.com/storage/post-images/addressing.jpg"/>
          <p:cNvPicPr>
            <a:picLocks noChangeAspect="1" noChangeArrowheads="1"/>
          </p:cNvPicPr>
          <p:nvPr/>
        </p:nvPicPr>
        <p:blipFill>
          <a:blip r:embed="rId2" cstate="print"/>
          <a:srcRect/>
          <a:stretch>
            <a:fillRect/>
          </a:stretch>
        </p:blipFill>
        <p:spPr bwMode="auto">
          <a:xfrm>
            <a:off x="1500166" y="928670"/>
            <a:ext cx="3496068" cy="5572164"/>
          </a:xfrm>
          <a:prstGeom prst="rect">
            <a:avLst/>
          </a:prstGeom>
          <a:ln>
            <a:noFill/>
          </a:ln>
          <a:effectLst>
            <a:softEdge rad="112500"/>
          </a:effectLst>
        </p:spPr>
      </p:pic>
      <p:sp>
        <p:nvSpPr>
          <p:cNvPr id="6" name="TextBox 5"/>
          <p:cNvSpPr txBox="1"/>
          <p:nvPr/>
        </p:nvSpPr>
        <p:spPr>
          <a:xfrm>
            <a:off x="8358214" y="6072206"/>
            <a:ext cx="296876" cy="369332"/>
          </a:xfrm>
          <a:prstGeom prst="rect">
            <a:avLst/>
          </a:prstGeom>
          <a:noFill/>
        </p:spPr>
        <p:txBody>
          <a:bodyPr wrap="none" rtlCol="0">
            <a:spAutoFit/>
          </a:bodyPr>
          <a:lstStyle/>
          <a:p>
            <a:r>
              <a:rPr lang="en-CA" dirty="0" smtClean="0"/>
              <a:t>2</a:t>
            </a:r>
            <a:endParaRPr lang="en-C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357158" y="1738290"/>
            <a:ext cx="5757874" cy="5119710"/>
          </a:xfrm>
        </p:spPr>
        <p:txBody>
          <a:bodyPr/>
          <a:lstStyle/>
          <a:p>
            <a:pPr>
              <a:buNone/>
            </a:pPr>
            <a:r>
              <a:rPr lang="en-CA" dirty="0" smtClean="0"/>
              <a:t>	  </a:t>
            </a:r>
            <a:r>
              <a:rPr lang="en-CA" sz="1600" dirty="0" smtClean="0"/>
              <a:t>The Huxley is one of the airbeasts. It is a life chain of a jelly fish and other venomous sea creatures. The Huxley is very durable and can survive a fall, as it can be easily scared and sent diving to the ground. </a:t>
            </a:r>
          </a:p>
          <a:p>
            <a:pPr>
              <a:buNone/>
            </a:pPr>
            <a:r>
              <a:rPr lang="en-CA" sz="1600" dirty="0" smtClean="0"/>
              <a:t>         The Huxley is a hydrogen breather. It inhales hydrogen into their gas bags and then the bacteria breaks the food down into oxygen, carbon and into lighter then air hydrogen. </a:t>
            </a:r>
          </a:p>
          <a:p>
            <a:pPr>
              <a:buNone/>
            </a:pPr>
            <a:r>
              <a:rPr lang="en-CA" sz="1600" dirty="0" smtClean="0"/>
              <a:t>        The Huxley is used for air flights. The people are strapped in a harness that they sit in as they are lifted into the air. The person in the Huxley can control only a little of the animal, such as if the animal dives for the ground they can release water bags to make the Huxley lighter so that it will rise into the air. Mainly the Huxley has a mind of it’s own. </a:t>
            </a:r>
            <a:endParaRPr lang="en-CA" sz="1600" dirty="0"/>
          </a:p>
        </p:txBody>
      </p:sp>
      <p:sp>
        <p:nvSpPr>
          <p:cNvPr id="12" name="Title 11"/>
          <p:cNvSpPr>
            <a:spLocks noGrp="1"/>
          </p:cNvSpPr>
          <p:nvPr>
            <p:ph type="title"/>
          </p:nvPr>
        </p:nvSpPr>
        <p:spPr>
          <a:xfrm>
            <a:off x="642910" y="285728"/>
            <a:ext cx="3829048" cy="1219200"/>
          </a:xfrm>
        </p:spPr>
        <p:txBody>
          <a:bodyPr/>
          <a:lstStyle/>
          <a:p>
            <a:r>
              <a:rPr lang="en-CA" dirty="0" smtClean="0"/>
              <a:t>The Huxley </a:t>
            </a:r>
            <a:endParaRPr lang="en-CA" dirty="0"/>
          </a:p>
        </p:txBody>
      </p:sp>
      <p:pic>
        <p:nvPicPr>
          <p:cNvPr id="1026" name="Picture 2" descr="http://www.symphonyspace.org/img/events/5943/leviathan_4_westerfeld.jpg"/>
          <p:cNvPicPr>
            <a:picLocks noChangeAspect="1" noChangeArrowheads="1"/>
          </p:cNvPicPr>
          <p:nvPr/>
        </p:nvPicPr>
        <p:blipFill>
          <a:blip r:embed="rId2" cstate="print"/>
          <a:srcRect/>
          <a:stretch>
            <a:fillRect/>
          </a:stretch>
        </p:blipFill>
        <p:spPr bwMode="auto">
          <a:xfrm>
            <a:off x="6072198" y="642918"/>
            <a:ext cx="2857488" cy="4116230"/>
          </a:xfrm>
          <a:prstGeom prst="rect">
            <a:avLst/>
          </a:prstGeom>
          <a:ln>
            <a:noFill/>
          </a:ln>
          <a:effectLst>
            <a:softEdge rad="112500"/>
          </a:effectLst>
        </p:spPr>
      </p:pic>
      <p:sp>
        <p:nvSpPr>
          <p:cNvPr id="13" name="TextBox 12"/>
          <p:cNvSpPr txBox="1"/>
          <p:nvPr/>
        </p:nvSpPr>
        <p:spPr>
          <a:xfrm>
            <a:off x="8429652" y="6072206"/>
            <a:ext cx="285752" cy="369332"/>
          </a:xfrm>
          <a:prstGeom prst="rect">
            <a:avLst/>
          </a:prstGeom>
          <a:noFill/>
        </p:spPr>
        <p:txBody>
          <a:bodyPr wrap="square" rtlCol="0">
            <a:spAutoFit/>
          </a:bodyPr>
          <a:lstStyle/>
          <a:p>
            <a:r>
              <a:rPr lang="en-CA" dirty="0" smtClean="0"/>
              <a:t>3</a:t>
            </a:r>
            <a:endParaRPr lang="en-CA" dirty="0"/>
          </a:p>
        </p:txBody>
      </p:sp>
      <p:sp>
        <p:nvSpPr>
          <p:cNvPr id="6" name="Rectangle 5"/>
          <p:cNvSpPr/>
          <p:nvPr/>
        </p:nvSpPr>
        <p:spPr>
          <a:xfrm>
            <a:off x="6643702" y="4714884"/>
            <a:ext cx="1752146" cy="307777"/>
          </a:xfrm>
          <a:prstGeom prst="rect">
            <a:avLst/>
          </a:prstGeom>
        </p:spPr>
        <p:txBody>
          <a:bodyPr wrap="none">
            <a:spAutoFit/>
          </a:bodyPr>
          <a:lstStyle/>
          <a:p>
            <a:r>
              <a:rPr lang="en-CA" sz="1400" dirty="0" smtClean="0"/>
              <a:t>Deryn in the Huxley</a:t>
            </a:r>
            <a:endParaRPr lang="en-CA" sz="1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7158" y="1571612"/>
            <a:ext cx="5043494" cy="5048272"/>
          </a:xfrm>
        </p:spPr>
        <p:txBody>
          <a:bodyPr>
            <a:normAutofit/>
          </a:bodyPr>
          <a:lstStyle/>
          <a:p>
            <a:pPr>
              <a:buNone/>
            </a:pPr>
            <a:r>
              <a:rPr lang="en-CA" sz="1600" dirty="0" smtClean="0"/>
              <a:t>The Leviathan is the very first hydrogen breather  created. The leviathan is one of the strongest and biggest air beast or ship. It made it all the way to India and back while destroying the German ships.  </a:t>
            </a:r>
          </a:p>
          <a:p>
            <a:pPr>
              <a:buNone/>
            </a:pPr>
            <a:r>
              <a:rPr lang="en-CA" sz="1600" dirty="0" smtClean="0"/>
              <a:t>The body of the Leviathan is a life thread of  a whale. There is also  a hundred other species  involved with it’s creation. The Leviathan was created by the </a:t>
            </a:r>
            <a:r>
              <a:rPr lang="en-CA" sz="1600" dirty="0" err="1" smtClean="0"/>
              <a:t>Darwins</a:t>
            </a:r>
            <a:r>
              <a:rPr lang="en-CA" sz="1600" dirty="0" smtClean="0"/>
              <a:t>. They had created new species from the old and then  took the tiny threads of life and tangled them together under a microscope. 	</a:t>
            </a:r>
          </a:p>
          <a:p>
            <a:pPr>
              <a:buNone/>
            </a:pPr>
            <a:r>
              <a:rPr lang="en-CA" sz="1600" dirty="0" smtClean="0"/>
              <a:t>There are gliding wings that the air beast can use when  landing. 																		</a:t>
            </a:r>
            <a:endParaRPr lang="en-CA" sz="1600" dirty="0"/>
          </a:p>
        </p:txBody>
      </p:sp>
      <p:sp>
        <p:nvSpPr>
          <p:cNvPr id="7" name="Title 6"/>
          <p:cNvSpPr>
            <a:spLocks noGrp="1"/>
          </p:cNvSpPr>
          <p:nvPr>
            <p:ph type="title"/>
          </p:nvPr>
        </p:nvSpPr>
        <p:spPr/>
        <p:txBody>
          <a:bodyPr/>
          <a:lstStyle/>
          <a:p>
            <a:r>
              <a:rPr lang="en-CA" dirty="0" smtClean="0"/>
              <a:t>The Leviathan </a:t>
            </a:r>
            <a:endParaRPr lang="en-CA" dirty="0"/>
          </a:p>
        </p:txBody>
      </p:sp>
      <p:pic>
        <p:nvPicPr>
          <p:cNvPr id="1026" name="Picture 2" descr="http://4.bp.blogspot.com/_m5hMh5hQjyg/SwnVZkzu7eI/AAAAAAAABBk/PBw3FyBsHfQ/s1600/leviathanapproaches.jpg"/>
          <p:cNvPicPr>
            <a:picLocks noChangeAspect="1" noChangeArrowheads="1"/>
          </p:cNvPicPr>
          <p:nvPr/>
        </p:nvPicPr>
        <p:blipFill>
          <a:blip r:embed="rId2" cstate="print"/>
          <a:srcRect/>
          <a:stretch>
            <a:fillRect/>
          </a:stretch>
        </p:blipFill>
        <p:spPr bwMode="auto">
          <a:xfrm>
            <a:off x="5500694" y="785794"/>
            <a:ext cx="3286148" cy="5165246"/>
          </a:xfrm>
          <a:prstGeom prst="rect">
            <a:avLst/>
          </a:prstGeom>
          <a:ln>
            <a:noFill/>
          </a:ln>
          <a:effectLst>
            <a:softEdge rad="112500"/>
          </a:effectLst>
        </p:spPr>
      </p:pic>
      <p:sp>
        <p:nvSpPr>
          <p:cNvPr id="6" name="TextBox 5"/>
          <p:cNvSpPr txBox="1"/>
          <p:nvPr/>
        </p:nvSpPr>
        <p:spPr>
          <a:xfrm>
            <a:off x="8358214" y="6072206"/>
            <a:ext cx="306494" cy="369332"/>
          </a:xfrm>
          <a:prstGeom prst="rect">
            <a:avLst/>
          </a:prstGeom>
          <a:noFill/>
        </p:spPr>
        <p:txBody>
          <a:bodyPr wrap="none" rtlCol="0">
            <a:spAutoFit/>
          </a:bodyPr>
          <a:lstStyle/>
          <a:p>
            <a:r>
              <a:rPr lang="en-CA" dirty="0" smtClean="0"/>
              <a:t>4</a:t>
            </a:r>
            <a:endParaRPr lang="en-CA" dirty="0"/>
          </a:p>
        </p:txBody>
      </p:sp>
      <p:sp>
        <p:nvSpPr>
          <p:cNvPr id="8" name="Rectangle 7"/>
          <p:cNvSpPr/>
          <p:nvPr/>
        </p:nvSpPr>
        <p:spPr>
          <a:xfrm>
            <a:off x="5572132" y="5929330"/>
            <a:ext cx="3034357" cy="307777"/>
          </a:xfrm>
          <a:prstGeom prst="rect">
            <a:avLst/>
          </a:prstGeom>
        </p:spPr>
        <p:txBody>
          <a:bodyPr wrap="none">
            <a:spAutoFit/>
          </a:bodyPr>
          <a:lstStyle/>
          <a:p>
            <a:r>
              <a:rPr lang="en-CA" sz="1400" dirty="0" smtClean="0"/>
              <a:t>The leviathan comes to rescue Deryn</a:t>
            </a:r>
            <a:endParaRPr lang="en-CA" sz="1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714356"/>
            <a:ext cx="8229600" cy="1219200"/>
          </a:xfrm>
        </p:spPr>
        <p:txBody>
          <a:bodyPr>
            <a:normAutofit fontScale="90000"/>
          </a:bodyPr>
          <a:lstStyle/>
          <a:p>
            <a:pPr algn="ctr"/>
            <a:r>
              <a:rPr lang="en-CA" dirty="0" smtClean="0"/>
              <a:t>The Bees </a:t>
            </a:r>
            <a:br>
              <a:rPr lang="en-CA" dirty="0" smtClean="0"/>
            </a:br>
            <a:endParaRPr lang="en-CA" dirty="0"/>
          </a:p>
        </p:txBody>
      </p:sp>
      <p:sp>
        <p:nvSpPr>
          <p:cNvPr id="3" name="Rectangle 2"/>
          <p:cNvSpPr/>
          <p:nvPr/>
        </p:nvSpPr>
        <p:spPr>
          <a:xfrm>
            <a:off x="3286116" y="1714488"/>
            <a:ext cx="4572000" cy="3139321"/>
          </a:xfrm>
          <a:prstGeom prst="rect">
            <a:avLst/>
          </a:prstGeom>
        </p:spPr>
        <p:txBody>
          <a:bodyPr>
            <a:spAutoFit/>
          </a:bodyPr>
          <a:lstStyle/>
          <a:p>
            <a:r>
              <a:rPr lang="en-CA" dirty="0" smtClean="0"/>
              <a:t>The bees are in the guts of the air ship. They cannot sting. They were  used as a method of extracting fuel from nature. When it is summer and the Leviathan passes under a flower field the bees collect the nectar from the flowers and then spread it in the leviathan and the bacteria in the leviathan eat that to create the hydrogen for the Leviathan to live. Without flowers or the bees, the Leviathan would not survive.  The honey that the bees creates is edible.</a:t>
            </a:r>
            <a:endParaRPr lang="en-CA" dirty="0"/>
          </a:p>
        </p:txBody>
      </p:sp>
      <p:sp>
        <p:nvSpPr>
          <p:cNvPr id="4" name="TextBox 3"/>
          <p:cNvSpPr txBox="1"/>
          <p:nvPr/>
        </p:nvSpPr>
        <p:spPr>
          <a:xfrm>
            <a:off x="8358214" y="6072206"/>
            <a:ext cx="293670" cy="369332"/>
          </a:xfrm>
          <a:prstGeom prst="rect">
            <a:avLst/>
          </a:prstGeom>
          <a:noFill/>
        </p:spPr>
        <p:txBody>
          <a:bodyPr wrap="none" rtlCol="0">
            <a:spAutoFit/>
          </a:bodyPr>
          <a:lstStyle/>
          <a:p>
            <a:r>
              <a:rPr lang="en-CA" dirty="0" smtClean="0"/>
              <a:t>5</a:t>
            </a:r>
            <a:endParaRPr lang="en-CA" dirty="0"/>
          </a:p>
        </p:txBody>
      </p:sp>
      <p:pic>
        <p:nvPicPr>
          <p:cNvPr id="5" name="Picture 2" descr="http://4.bp.blogspot.com/_W6r7WgzLz_U/SnnAiU-78ZI/AAAAAAAAAS4/x3ZeNwvrjiA/s400/scott+w+image.jpg"/>
          <p:cNvPicPr>
            <a:picLocks noChangeAspect="1" noChangeArrowheads="1"/>
          </p:cNvPicPr>
          <p:nvPr/>
        </p:nvPicPr>
        <p:blipFill>
          <a:blip r:embed="rId2" cstate="print"/>
          <a:srcRect/>
          <a:stretch>
            <a:fillRect/>
          </a:stretch>
        </p:blipFill>
        <p:spPr bwMode="auto">
          <a:xfrm>
            <a:off x="714348" y="1857364"/>
            <a:ext cx="1764519" cy="2857520"/>
          </a:xfrm>
          <a:prstGeom prst="rect">
            <a:avLst/>
          </a:prstGeom>
          <a:ln>
            <a:noFill/>
          </a:ln>
          <a:effectLst>
            <a:softEdge rad="112500"/>
          </a:effectLst>
        </p:spPr>
      </p:pic>
      <p:sp>
        <p:nvSpPr>
          <p:cNvPr id="7" name="Rectangle 6"/>
          <p:cNvSpPr/>
          <p:nvPr/>
        </p:nvSpPr>
        <p:spPr>
          <a:xfrm>
            <a:off x="571472" y="4643446"/>
            <a:ext cx="1892762" cy="307777"/>
          </a:xfrm>
          <a:prstGeom prst="rect">
            <a:avLst/>
          </a:prstGeom>
        </p:spPr>
        <p:txBody>
          <a:bodyPr wrap="none">
            <a:spAutoFit/>
          </a:bodyPr>
          <a:lstStyle/>
          <a:p>
            <a:r>
              <a:rPr lang="en-CA" sz="1400" dirty="0" smtClean="0"/>
              <a:t>Morning at Hyde park</a:t>
            </a:r>
            <a:endParaRPr lang="en-CA" sz="1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CA" dirty="0" smtClean="0"/>
              <a:t>Tasmanian Tiger</a:t>
            </a:r>
            <a:endParaRPr lang="en-CA" dirty="0"/>
          </a:p>
        </p:txBody>
      </p:sp>
      <p:sp>
        <p:nvSpPr>
          <p:cNvPr id="3" name="Content Placeholder 2"/>
          <p:cNvSpPr>
            <a:spLocks noGrp="1"/>
          </p:cNvSpPr>
          <p:nvPr>
            <p:ph sz="half" idx="2"/>
          </p:nvPr>
        </p:nvSpPr>
        <p:spPr/>
        <p:txBody>
          <a:bodyPr>
            <a:normAutofit/>
          </a:bodyPr>
          <a:lstStyle/>
          <a:p>
            <a:pPr>
              <a:buNone/>
            </a:pPr>
            <a:r>
              <a:rPr lang="en-CA" sz="1600" dirty="0" smtClean="0"/>
              <a:t>The Tasmanian Tiger  is the pet of  Dr. Barlow.  It is a small and thin dog, tan coloured  and with a long snout and tiger stripes on it’s belly.  It has a bit of cat in it. </a:t>
            </a:r>
            <a:endParaRPr lang="en-CA" sz="1600" dirty="0"/>
          </a:p>
        </p:txBody>
      </p:sp>
      <p:sp>
        <p:nvSpPr>
          <p:cNvPr id="4" name="Content Placeholder 3"/>
          <p:cNvSpPr>
            <a:spLocks noGrp="1"/>
          </p:cNvSpPr>
          <p:nvPr>
            <p:ph sz="quarter" idx="4"/>
          </p:nvPr>
        </p:nvSpPr>
        <p:spPr/>
        <p:txBody>
          <a:bodyPr/>
          <a:lstStyle/>
          <a:p>
            <a:pPr>
              <a:buNone/>
            </a:pPr>
            <a:r>
              <a:rPr lang="en-CA" sz="1600" dirty="0" smtClean="0"/>
              <a:t>The message lizards are used to  send messages from the captain to the other workers. The message lizards are trained to read and imitate peoples voices.   </a:t>
            </a:r>
          </a:p>
          <a:p>
            <a:pPr>
              <a:buNone/>
            </a:pPr>
            <a:endParaRPr lang="en-CA" dirty="0"/>
          </a:p>
        </p:txBody>
      </p:sp>
      <p:sp>
        <p:nvSpPr>
          <p:cNvPr id="5" name="Title 4"/>
          <p:cNvSpPr>
            <a:spLocks noGrp="1"/>
          </p:cNvSpPr>
          <p:nvPr>
            <p:ph type="title"/>
          </p:nvPr>
        </p:nvSpPr>
        <p:spPr/>
        <p:txBody>
          <a:bodyPr/>
          <a:lstStyle/>
          <a:p>
            <a:pPr algn="ctr"/>
            <a:r>
              <a:rPr lang="en-CA" dirty="0" smtClean="0"/>
              <a:t>Animals  aboard the Leviathan </a:t>
            </a:r>
            <a:endParaRPr lang="en-CA" dirty="0"/>
          </a:p>
        </p:txBody>
      </p:sp>
      <p:sp>
        <p:nvSpPr>
          <p:cNvPr id="6" name="Text Placeholder 5"/>
          <p:cNvSpPr>
            <a:spLocks noGrp="1"/>
          </p:cNvSpPr>
          <p:nvPr>
            <p:ph type="body" idx="3"/>
          </p:nvPr>
        </p:nvSpPr>
        <p:spPr/>
        <p:txBody>
          <a:bodyPr/>
          <a:lstStyle/>
          <a:p>
            <a:r>
              <a:rPr lang="en-CA" dirty="0" smtClean="0"/>
              <a:t>Message Lizard</a:t>
            </a:r>
            <a:endParaRPr lang="en-CA" dirty="0"/>
          </a:p>
        </p:txBody>
      </p:sp>
      <p:pic>
        <p:nvPicPr>
          <p:cNvPr id="2050" name="Picture 2" descr="http://www.deviantart.com/download/145236223/Leviathan__Tazza_by_Dante_D.png"/>
          <p:cNvPicPr>
            <a:picLocks noChangeAspect="1" noChangeArrowheads="1"/>
          </p:cNvPicPr>
          <p:nvPr/>
        </p:nvPicPr>
        <p:blipFill>
          <a:blip r:embed="rId2" cstate="print"/>
          <a:srcRect/>
          <a:stretch>
            <a:fillRect/>
          </a:stretch>
        </p:blipFill>
        <p:spPr bwMode="auto">
          <a:xfrm>
            <a:off x="1000100" y="3643314"/>
            <a:ext cx="2714644" cy="1550727"/>
          </a:xfrm>
          <a:prstGeom prst="rect">
            <a:avLst/>
          </a:prstGeom>
          <a:ln>
            <a:noFill/>
          </a:ln>
          <a:effectLst>
            <a:softEdge rad="112500"/>
          </a:effectLst>
        </p:spPr>
      </p:pic>
      <p:sp>
        <p:nvSpPr>
          <p:cNvPr id="8" name="TextBox 7"/>
          <p:cNvSpPr txBox="1"/>
          <p:nvPr/>
        </p:nvSpPr>
        <p:spPr>
          <a:xfrm>
            <a:off x="8429652" y="6072206"/>
            <a:ext cx="309700" cy="369332"/>
          </a:xfrm>
          <a:prstGeom prst="rect">
            <a:avLst/>
          </a:prstGeom>
          <a:noFill/>
        </p:spPr>
        <p:txBody>
          <a:bodyPr wrap="none" rtlCol="0">
            <a:spAutoFit/>
          </a:bodyPr>
          <a:lstStyle/>
          <a:p>
            <a:r>
              <a:rPr lang="en-CA" dirty="0" smtClean="0"/>
              <a:t>6</a:t>
            </a:r>
            <a:endParaRPr lang="en-C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CA" dirty="0" smtClean="0"/>
              <a:t>The Glowworms </a:t>
            </a:r>
            <a:endParaRPr lang="en-CA" dirty="0"/>
          </a:p>
        </p:txBody>
      </p:sp>
      <p:sp>
        <p:nvSpPr>
          <p:cNvPr id="3" name="Content Placeholder 2"/>
          <p:cNvSpPr>
            <a:spLocks noGrp="1"/>
          </p:cNvSpPr>
          <p:nvPr>
            <p:ph sz="half" idx="2"/>
          </p:nvPr>
        </p:nvSpPr>
        <p:spPr/>
        <p:txBody>
          <a:bodyPr>
            <a:normAutofit/>
          </a:bodyPr>
          <a:lstStyle/>
          <a:p>
            <a:pPr>
              <a:buNone/>
            </a:pPr>
            <a:r>
              <a:rPr lang="en-CA" sz="1600" dirty="0" smtClean="0"/>
              <a:t>The Glowworms are small worms that give off the light in the guts of the ships or other part of the Leviathan.   They give off a green glow so that in the gut’s of the ship when it is dark people can see. </a:t>
            </a:r>
            <a:endParaRPr lang="en-CA" sz="1600" dirty="0"/>
          </a:p>
        </p:txBody>
      </p:sp>
      <p:sp>
        <p:nvSpPr>
          <p:cNvPr id="4" name="Content Placeholder 3"/>
          <p:cNvSpPr>
            <a:spLocks noGrp="1"/>
          </p:cNvSpPr>
          <p:nvPr>
            <p:ph sz="quarter" idx="4"/>
          </p:nvPr>
        </p:nvSpPr>
        <p:spPr/>
        <p:txBody>
          <a:bodyPr>
            <a:normAutofit/>
          </a:bodyPr>
          <a:lstStyle/>
          <a:p>
            <a:pPr>
              <a:buNone/>
            </a:pPr>
            <a:r>
              <a:rPr lang="en-CA" sz="1600" dirty="0" smtClean="0"/>
              <a:t>The Hydrogen sniffers are six legged dogs  with two muzzles.  They are used in the Leviathan  to sniff out leaks (hydrogen)  in the membrane of the Leviathan’s skin. </a:t>
            </a:r>
          </a:p>
          <a:p>
            <a:pPr>
              <a:buNone/>
            </a:pPr>
            <a:endParaRPr lang="en-CA" sz="1600" dirty="0" smtClean="0"/>
          </a:p>
        </p:txBody>
      </p:sp>
      <p:sp>
        <p:nvSpPr>
          <p:cNvPr id="5" name="Title 4"/>
          <p:cNvSpPr>
            <a:spLocks noGrp="1"/>
          </p:cNvSpPr>
          <p:nvPr>
            <p:ph type="title"/>
          </p:nvPr>
        </p:nvSpPr>
        <p:spPr/>
        <p:txBody>
          <a:bodyPr/>
          <a:lstStyle/>
          <a:p>
            <a:pPr algn="ctr"/>
            <a:r>
              <a:rPr lang="en-CA" dirty="0" smtClean="0"/>
              <a:t>Animals  aboard the Leviathan </a:t>
            </a:r>
            <a:endParaRPr lang="en-CA" dirty="0"/>
          </a:p>
        </p:txBody>
      </p:sp>
      <p:sp>
        <p:nvSpPr>
          <p:cNvPr id="6" name="Text Placeholder 5"/>
          <p:cNvSpPr>
            <a:spLocks noGrp="1"/>
          </p:cNvSpPr>
          <p:nvPr>
            <p:ph type="body" idx="3"/>
          </p:nvPr>
        </p:nvSpPr>
        <p:spPr/>
        <p:txBody>
          <a:bodyPr/>
          <a:lstStyle/>
          <a:p>
            <a:r>
              <a:rPr lang="en-CA" dirty="0" smtClean="0"/>
              <a:t>Hydrogen Sniffers </a:t>
            </a:r>
            <a:endParaRPr lang="en-CA" dirty="0"/>
          </a:p>
        </p:txBody>
      </p:sp>
      <p:sp>
        <p:nvSpPr>
          <p:cNvPr id="7" name="TextBox 6"/>
          <p:cNvSpPr txBox="1"/>
          <p:nvPr/>
        </p:nvSpPr>
        <p:spPr>
          <a:xfrm>
            <a:off x="8429652" y="6072206"/>
            <a:ext cx="296876" cy="369332"/>
          </a:xfrm>
          <a:prstGeom prst="rect">
            <a:avLst/>
          </a:prstGeom>
          <a:noFill/>
        </p:spPr>
        <p:txBody>
          <a:bodyPr wrap="none" rtlCol="0">
            <a:spAutoFit/>
          </a:bodyPr>
          <a:lstStyle/>
          <a:p>
            <a:r>
              <a:rPr lang="en-CA" dirty="0" smtClean="0"/>
              <a:t>7</a:t>
            </a:r>
            <a:endParaRPr lang="en-CA"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Custom 1">
      <a:dk1>
        <a:sysClr val="windowText" lastClr="000000"/>
      </a:dk1>
      <a:lt1>
        <a:sysClr val="window" lastClr="FFFFFF"/>
      </a:lt1>
      <a:dk2>
        <a:srgbClr val="444D26"/>
      </a:dk2>
      <a:lt2>
        <a:srgbClr val="FEFAC9"/>
      </a:lt2>
      <a:accent1>
        <a:srgbClr val="A5B592"/>
      </a:accent1>
      <a:accent2>
        <a:srgbClr val="CA372C"/>
      </a:accent2>
      <a:accent3>
        <a:srgbClr val="7F7F7F"/>
      </a:accent3>
      <a:accent4>
        <a:srgbClr val="766F42"/>
      </a:accent4>
      <a:accent5>
        <a:srgbClr val="E48012"/>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277</TotalTime>
  <Words>698</Words>
  <Application>Microsoft Office PowerPoint</Application>
  <PresentationFormat>On-screen Show (4:3)</PresentationFormat>
  <Paragraphs>59</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Paper</vt:lpstr>
      <vt:lpstr>LEVIATHAN</vt:lpstr>
      <vt:lpstr>THE GUIDE TO THE BEASTS </vt:lpstr>
      <vt:lpstr>Slide 3</vt:lpstr>
      <vt:lpstr>The Tigeresques </vt:lpstr>
      <vt:lpstr>The Huxley </vt:lpstr>
      <vt:lpstr>The Leviathan </vt:lpstr>
      <vt:lpstr>The Bees  </vt:lpstr>
      <vt:lpstr>Animals  aboard the Leviathan </vt:lpstr>
      <vt:lpstr>Animals  aboard the Leviathan </vt:lpstr>
      <vt:lpstr>Scientific Stuff Behind the Book </vt:lpstr>
    </vt:vector>
  </TitlesOfParts>
  <Company>Strathcona-Tweedsmuir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mclellk</dc:creator>
  <cp:lastModifiedBy>mclellk</cp:lastModifiedBy>
  <cp:revision>51</cp:revision>
  <dcterms:created xsi:type="dcterms:W3CDTF">2010-03-25T20:08:02Z</dcterms:created>
  <dcterms:modified xsi:type="dcterms:W3CDTF">2010-04-19T03:02:12Z</dcterms:modified>
</cp:coreProperties>
</file>